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92" r:id="rId3"/>
    <p:sldId id="272" r:id="rId4"/>
    <p:sldId id="274" r:id="rId5"/>
    <p:sldId id="283" r:id="rId6"/>
    <p:sldId id="275" r:id="rId7"/>
    <p:sldId id="269" r:id="rId8"/>
    <p:sldId id="279" r:id="rId9"/>
    <p:sldId id="276" r:id="rId10"/>
    <p:sldId id="281" r:id="rId11"/>
    <p:sldId id="286" r:id="rId12"/>
    <p:sldId id="296" r:id="rId13"/>
    <p:sldId id="295" r:id="rId14"/>
    <p:sldId id="288" r:id="rId15"/>
    <p:sldId id="289" r:id="rId16"/>
    <p:sldId id="287" r:id="rId17"/>
    <p:sldId id="315" r:id="rId18"/>
    <p:sldId id="320" r:id="rId19"/>
    <p:sldId id="324" r:id="rId20"/>
    <p:sldId id="328" r:id="rId21"/>
    <p:sldId id="317" r:id="rId22"/>
    <p:sldId id="310" r:id="rId23"/>
    <p:sldId id="312" r:id="rId24"/>
    <p:sldId id="304" r:id="rId25"/>
    <p:sldId id="309" r:id="rId26"/>
    <p:sldId id="316" r:id="rId27"/>
    <p:sldId id="302" r:id="rId28"/>
    <p:sldId id="303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23" r:id="rId56"/>
    <p:sldId id="318" r:id="rId57"/>
    <p:sldId id="278" r:id="rId58"/>
    <p:sldId id="284" r:id="rId59"/>
    <p:sldId id="280" r:id="rId60"/>
    <p:sldId id="273" r:id="rId61"/>
    <p:sldId id="267" r:id="rId62"/>
    <p:sldId id="300" r:id="rId63"/>
    <p:sldId id="299" r:id="rId64"/>
    <p:sldId id="301" r:id="rId65"/>
    <p:sldId id="333" r:id="rId66"/>
    <p:sldId id="337" r:id="rId67"/>
    <p:sldId id="298" r:id="rId68"/>
    <p:sldId id="336" r:id="rId69"/>
    <p:sldId id="305" r:id="rId70"/>
    <p:sldId id="256" r:id="rId71"/>
    <p:sldId id="259" r:id="rId72"/>
    <p:sldId id="258" r:id="rId73"/>
    <p:sldId id="257" r:id="rId74"/>
    <p:sldId id="260" r:id="rId75"/>
    <p:sldId id="261" r:id="rId76"/>
    <p:sldId id="262" r:id="rId77"/>
    <p:sldId id="263" r:id="rId78"/>
    <p:sldId id="265" r:id="rId79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69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31.12.2024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31.12.2024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31.12.2024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31.12.2024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31.12.2024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31.12.2024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31.12.2024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31.12.2024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31.12.2024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31.12.2024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31.12.2024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237316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ruins,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in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</a:t>
            </a:r>
            <a:r>
              <a:rPr lang="nb-NO" sz="1200" dirty="0" err="1" smtClean="0"/>
              <a:t>Bulding</a:t>
            </a:r>
            <a:r>
              <a:rPr lang="nb-NO" sz="1200" dirty="0" smtClean="0"/>
              <a:t> as </a:t>
            </a:r>
            <a:r>
              <a:rPr lang="nb-NO" sz="1200" dirty="0" err="1" smtClean="0"/>
              <a:t>shown</a:t>
            </a:r>
            <a:r>
              <a:rPr lang="nb-NO" sz="1200" dirty="0" smtClean="0"/>
              <a:t> have 4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, and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ruins.</a:t>
            </a:r>
          </a:p>
          <a:p>
            <a:r>
              <a:rPr lang="nb-NO" sz="1200" dirty="0" smtClean="0"/>
              <a:t>In order to kill </a:t>
            </a:r>
            <a:r>
              <a:rPr lang="nb-NO" sz="1200" dirty="0" err="1" smtClean="0"/>
              <a:t>entire</a:t>
            </a:r>
            <a:r>
              <a:rPr lang="nb-NO" sz="1200" dirty="0" smtClean="0"/>
              <a:t>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all 4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must be </a:t>
            </a:r>
            <a:r>
              <a:rPr lang="nb-NO" sz="1200" dirty="0" err="1" smtClean="0"/>
              <a:t>targeted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 as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left</a:t>
            </a:r>
            <a:r>
              <a:rPr lang="nb-NO" sz="1200" dirty="0" smtClean="0"/>
              <a:t>, </a:t>
            </a:r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after</a:t>
            </a:r>
            <a:r>
              <a:rPr lang="nb-NO" sz="1200" dirty="0" smtClean="0"/>
              <a:t>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section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---&gt;</a:t>
            </a:r>
            <a:endParaRPr lang="nb-NO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3699076" cy="232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1285852" y="4286262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just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</a:t>
            </a:r>
            <a:r>
              <a:rPr lang="nb-NO" sz="1200" dirty="0" err="1" smtClean="0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UNDER TESTING AFTER THIS</a:t>
            </a:r>
            <a:endParaRPr lang="nb-NO" sz="3600" b="1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=""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=""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4887" t="3558" r="-14801" b="4774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=""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COMMENT: AFTER TESTING IT SEEMS NOT TO BE POSSIBLE TO DESTROY  (2024-12-29)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1575</Words>
  <Application>Microsoft Office PowerPoint</Application>
  <PresentationFormat>Skjermfremvisning (16:9)</PresentationFormat>
  <Paragraphs>537</Paragraphs>
  <Slides>78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78</vt:i4>
      </vt:variant>
    </vt:vector>
  </HeadingPairs>
  <TitlesOfParts>
    <vt:vector size="79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  <vt:lpstr>Lysbilde 35</vt:lpstr>
      <vt:lpstr>Lysbilde 36</vt:lpstr>
      <vt:lpstr>Lysbilde 37</vt:lpstr>
      <vt:lpstr>Lysbilde 38</vt:lpstr>
      <vt:lpstr>Lysbilde 39</vt:lpstr>
      <vt:lpstr>Lysbilde 40</vt:lpstr>
      <vt:lpstr>Lysbilde 41</vt:lpstr>
      <vt:lpstr>Lysbilde 42</vt:lpstr>
      <vt:lpstr>Lysbilde 43</vt:lpstr>
      <vt:lpstr>Lysbilde 44</vt:lpstr>
      <vt:lpstr>Lysbilde 45</vt:lpstr>
      <vt:lpstr>Lysbilde 46</vt:lpstr>
      <vt:lpstr>Lysbilde 47</vt:lpstr>
      <vt:lpstr>Lysbilde 48</vt:lpstr>
      <vt:lpstr>Lysbilde 49</vt:lpstr>
      <vt:lpstr>Lysbilde 50</vt:lpstr>
      <vt:lpstr>Lysbilde 51</vt:lpstr>
      <vt:lpstr>Lysbilde 52</vt:lpstr>
      <vt:lpstr>Lysbilde 53</vt:lpstr>
      <vt:lpstr>Lysbilde 54</vt:lpstr>
      <vt:lpstr>Lysbilde 55</vt:lpstr>
      <vt:lpstr>Lysbilde 56</vt:lpstr>
      <vt:lpstr>Lysbilde 57</vt:lpstr>
      <vt:lpstr>Lysbilde 58</vt:lpstr>
      <vt:lpstr>Lysbilde 59</vt:lpstr>
      <vt:lpstr>Lysbilde 60</vt:lpstr>
      <vt:lpstr>Lysbilde 61</vt:lpstr>
      <vt:lpstr>Lysbilde 62</vt:lpstr>
      <vt:lpstr>Lysbilde 63</vt:lpstr>
      <vt:lpstr>Lysbilde 64</vt:lpstr>
      <vt:lpstr>Lysbilde 65</vt:lpstr>
      <vt:lpstr>Lysbilde 66</vt:lpstr>
      <vt:lpstr>Lysbilde 67</vt:lpstr>
      <vt:lpstr>Lysbilde 68</vt:lpstr>
      <vt:lpstr>Lysbilde 69</vt:lpstr>
      <vt:lpstr>Lysbilde 70</vt:lpstr>
      <vt:lpstr>Lysbilde 71</vt:lpstr>
      <vt:lpstr>Lysbilde 72</vt:lpstr>
      <vt:lpstr>Lysbilde 73</vt:lpstr>
      <vt:lpstr>Lysbilde 74</vt:lpstr>
      <vt:lpstr>Lysbilde 75</vt:lpstr>
      <vt:lpstr>Lysbilde 76</vt:lpstr>
      <vt:lpstr>Lysbilde 77</vt:lpstr>
      <vt:lpstr>Lysbilde 78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190</cp:revision>
  <dcterms:created xsi:type="dcterms:W3CDTF">2022-06-14T12:24:02Z</dcterms:created>
  <dcterms:modified xsi:type="dcterms:W3CDTF">2025-01-01T00:40:41Z</dcterms:modified>
</cp:coreProperties>
</file>